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1" r:id="rId5"/>
    <p:sldId id="257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549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27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59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32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79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72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6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87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3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77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693A4-845C-4C61-9562-18D6574BF33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621E5-BB88-4D99-8917-B0271128C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7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Игровая технология обучения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Нургалиева Долорес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Абилдаевна</a:t>
            </a:r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917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Разработка деловой игры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4" y="1143000"/>
            <a:ext cx="725028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82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Термин «интерактивность»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был введён немецким учёным Гансом Фрицем и означал взаимодействие, диалог между личностями, в ходе правильно организованной познавательной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38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Обучающие игры.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Сейчас </a:t>
            </a:r>
            <a:r>
              <a:rPr lang="ru-RU" dirty="0"/>
              <a:t>в моде образовательные игры, где игроки существуют в искусственном мире со своими правилами. </a:t>
            </a:r>
            <a:endParaRPr lang="ru-RU" dirty="0" smtClean="0"/>
          </a:p>
          <a:p>
            <a:r>
              <a:rPr lang="ru-RU" dirty="0" smtClean="0"/>
              <a:t>Комментарий</a:t>
            </a:r>
            <a:r>
              <a:rPr lang="ru-RU" dirty="0"/>
              <a:t>: всегда помнить, что игра – это средство, а не цель. Задача – как интегрировать игру в курс?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Как </a:t>
            </a:r>
            <a:r>
              <a:rPr lang="ru-RU" dirty="0"/>
              <a:t>измерять результаты и эффективность? 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Надо </a:t>
            </a:r>
            <a:r>
              <a:rPr lang="ru-RU" dirty="0"/>
              <a:t>бы, чтобы не все вертелось вокруг игры, чтобы не она задавала тон образовательному процессу.</a:t>
            </a:r>
          </a:p>
        </p:txBody>
      </p:sp>
    </p:spTree>
    <p:extLst>
      <p:ext uri="{BB962C8B-B14F-4D97-AF65-F5344CB8AC3E}">
        <p14:creationId xmlns:p14="http://schemas.microsoft.com/office/powerpoint/2010/main" val="398546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Понятие «Интеллектуальная игра» 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(Б.Р. </a:t>
            </a:r>
            <a:r>
              <a:rPr lang="ru-RU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Мандель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/>
              <a:t>- это «индивидуальное или (чаще) коллективное выполнение заданий, требующих применения продуктивного мышления для познания предметной и социальной действительности в условиях ограниченного времени и соревнования»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42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Теория рефлексивных игр В.А. </a:t>
            </a:r>
            <a:r>
              <a:rPr lang="ru-RU" sz="4000" dirty="0" err="1" smtClean="0">
                <a:solidFill>
                  <a:srgbClr val="FF0000"/>
                </a:solidFill>
              </a:rPr>
              <a:t>Лефевра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дает ответы на следующие вопросы: </a:t>
            </a:r>
          </a:p>
          <a:p>
            <a:r>
              <a:rPr lang="ru-RU" dirty="0" smtClean="0"/>
              <a:t>каким образом процессы внутреннего мира индивида, входящего в группу, влияют на его выбор в условиях сложившейся ситуации, и как управлять этим выбором.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05550" y="6501110"/>
            <a:ext cx="6096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800" dirty="0" smtClean="0"/>
              <a:t>Филимонов В.А. Вариации на темы В.А. </a:t>
            </a:r>
            <a:r>
              <a:rPr lang="ru-RU" sz="800" dirty="0" err="1" smtClean="0"/>
              <a:t>Лефевра</a:t>
            </a:r>
            <a:r>
              <a:rPr lang="ru-RU" sz="800" dirty="0" smtClean="0"/>
              <a:t> // Рефлексивные процессы и управление. 2016. Т. 16, № 1-2. С. 95–99.</a:t>
            </a: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4108131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762000" y="576264"/>
            <a:ext cx="8229600" cy="5483225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altLang="ru-RU" b="1" i="1" dirty="0" smtClean="0"/>
              <a:t>Игра  «Базальтовый столб» </a:t>
            </a:r>
            <a:endParaRPr lang="ru-RU" altLang="ru-RU" dirty="0" smtClean="0"/>
          </a:p>
          <a:p>
            <a:r>
              <a:rPr lang="ru-RU" altLang="ru-RU" sz="2400" i="1" dirty="0"/>
              <a:t>Например, тема: «Законы воспитания»</a:t>
            </a:r>
            <a:endParaRPr lang="ru-RU" altLang="ru-RU" sz="2400" dirty="0"/>
          </a:p>
          <a:p>
            <a:r>
              <a:rPr lang="ru-RU" altLang="ru-RU" sz="2400" dirty="0"/>
              <a:t>В 1901 году к Востоку от Вавилона археологической экспедицией был обнаружен черный базальтовый столб, покрытый со всех сторон клинописью. Это был свод законов вавилонского царя Хаммурапи (</a:t>
            </a:r>
            <a:r>
              <a:rPr lang="en-US" altLang="ru-RU" sz="2400" dirty="0"/>
              <a:t>XVIII</a:t>
            </a:r>
            <a:r>
              <a:rPr lang="ru-RU" altLang="ru-RU" sz="2400" dirty="0"/>
              <a:t> век до н.э.) - статьи, отражавшие уголовное право. Сейчас стела Хаммурапи находится в Лувре (см. рис.).</a:t>
            </a:r>
          </a:p>
          <a:p>
            <a:r>
              <a:rPr lang="ru-RU" altLang="ru-RU" sz="2400" i="1" u="sng" dirty="0"/>
              <a:t>Задание</a:t>
            </a:r>
            <a:r>
              <a:rPr lang="ru-RU" altLang="ru-RU" sz="2400" i="1" dirty="0"/>
              <a:t>:</a:t>
            </a:r>
            <a:r>
              <a:rPr lang="ru-RU" altLang="ru-RU" sz="2400" dirty="0"/>
              <a:t> Вам предлагается нарисовать базальтовый столб, и написать со всех сторон современные законы (заповеди, принципы) воспитания.</a:t>
            </a:r>
          </a:p>
          <a:p>
            <a:endParaRPr lang="ru-RU" altLang="ru-RU" sz="2400" dirty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6950" y="3479800"/>
            <a:ext cx="167640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0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267</Words>
  <Application>Microsoft Office PowerPoint</Application>
  <PresentationFormat>Широкоэкранный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Игровая технология обучения</vt:lpstr>
      <vt:lpstr>Разработка деловой игры </vt:lpstr>
      <vt:lpstr>Термин «интерактивность» </vt:lpstr>
      <vt:lpstr>Обучающие игры. </vt:lpstr>
      <vt:lpstr>Понятие «Интеллектуальная игра»  (Б.Р. Мандель) </vt:lpstr>
      <vt:lpstr>Теория рефлексивных игр В.А. Лефевра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Игровая технология обучения</dc:title>
  <dc:creator>Lenovo</dc:creator>
  <cp:lastModifiedBy>User</cp:lastModifiedBy>
  <cp:revision>17</cp:revision>
  <dcterms:created xsi:type="dcterms:W3CDTF">2021-05-07T04:59:08Z</dcterms:created>
  <dcterms:modified xsi:type="dcterms:W3CDTF">2023-09-01T16:38:06Z</dcterms:modified>
</cp:coreProperties>
</file>